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67" r:id="rId4"/>
    <p:sldId id="266" r:id="rId5"/>
    <p:sldId id="269" r:id="rId6"/>
    <p:sldId id="265" r:id="rId7"/>
    <p:sldId id="274" r:id="rId8"/>
    <p:sldId id="270" r:id="rId9"/>
    <p:sldId id="276" r:id="rId10"/>
    <p:sldId id="275" r:id="rId11"/>
    <p:sldId id="256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6A5D3-6D76-4215-A066-31FD94781D46}" v="7" dt="2023-06-12T16:59:48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2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22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5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1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8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52369-4D36-404E-87E9-F7316E397BB7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8B2C-FBA0-407E-9243-BFE4FB678B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15DDCEFA-260E-9A51-917F-326CA052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1E1C4CB-D644-79E8-1212-29AD986E6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2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396ADD90-59F2-1C19-7A7B-53FD8A69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62"/>
            <a:ext cx="9144000" cy="6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ap, diagram, font&#10;&#10;Description automatically generated">
            <a:extLst>
              <a:ext uri="{FF2B5EF4-FFF2-40B4-BE49-F238E27FC236}">
                <a16:creationId xmlns:a16="http://schemas.microsoft.com/office/drawing/2014/main" id="{507FC0D6-47BF-09BA-C13A-185F7B6B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5636145-B649-690A-4984-EFB4C4AB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ircle&#10;&#10;Description automatically generated">
            <a:extLst>
              <a:ext uri="{FF2B5EF4-FFF2-40B4-BE49-F238E27FC236}">
                <a16:creationId xmlns:a16="http://schemas.microsoft.com/office/drawing/2014/main" id="{FFE7F5D8-80FD-8565-FA73-972F7FAB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D0A2A9F-926B-A514-02B6-E98FEFA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AF2988-FAF3-A294-F6E3-86DB447A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0C2C6B84-AC8C-9D04-0D5D-FF921B36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5AB009E3-096D-32B1-16F7-E4A247C2D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149C1DA-CC91-4F9A-67E6-3E2BC0D2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ap, font&#10;&#10;Description automatically generated">
            <a:extLst>
              <a:ext uri="{FF2B5EF4-FFF2-40B4-BE49-F238E27FC236}">
                <a16:creationId xmlns:a16="http://schemas.microsoft.com/office/drawing/2014/main" id="{C10574D3-E49B-0EFB-422E-A508F49B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1"/>
            <a:ext cx="9144000" cy="64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Clay</dc:creator>
  <cp:lastModifiedBy>Jacqueline Clay</cp:lastModifiedBy>
  <cp:revision>7</cp:revision>
  <dcterms:created xsi:type="dcterms:W3CDTF">2023-06-12T15:51:46Z</dcterms:created>
  <dcterms:modified xsi:type="dcterms:W3CDTF">2023-07-20T12:12:42Z</dcterms:modified>
</cp:coreProperties>
</file>